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58" r:id="rId8"/>
    <p:sldId id="257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55A15-048D-46B0-B9DE-364FA1FA2D5A}" v="4" dt="2020-04-22T15:22:41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89A1-E905-4535-9038-FA66A0366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BE6A1-76CE-4081-AB83-EB406BCF3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2F12-31C6-48E9-AF25-40922013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27DB-79D0-4BFC-AAAC-E9B2C0D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44C81-8A62-4C28-A6C7-67DC9470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8F6C-4B94-4909-8ED8-EF7D7F2F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A51AB-F771-48ED-9B9F-AE9A76943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A42FE-A2CC-47FC-9111-0A43660C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06DCC-7C44-4580-B578-838AAAAE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49578-13AD-4600-8413-168F071C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0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EF013-2CA7-417B-9952-3BD9F8610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8F614-14F8-421E-B567-F4247BDD9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39D87-1A0C-4986-9EA5-E671002A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DF1B-679E-45B2-9D7A-9C14BDC7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43A9E-FE0A-4034-992A-0979561B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3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244C-00E4-44AD-A092-CFA542B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FDEEF-1D5E-4DDC-B143-9047E5076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4FE3A-981C-4C60-869B-E1529929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C4EF-1BA9-4809-A5E9-6A9FF8E8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027F2-E8DD-4B4B-8DC2-B695D76C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0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F809-FD01-4152-BE55-B797B6FF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8E283-793E-4E7D-BFB7-FD146AB01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D24A-3775-4ECC-98E9-05D7BE42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AEC7A-7731-4B6A-907C-5FB1DAEC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36D5-4D2E-4ED6-8F9F-C70A0258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4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07FF-F02F-474F-AE09-E098CF7C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E3E87-5D39-4189-9424-1142F657C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2E60E-3E6E-4907-BB6A-E755B83C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29475-2D0D-4170-9B88-CEE94DCE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9E91-7D15-4FED-A46E-0604E717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A4DE1-27C1-4907-856F-7652CB2B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6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5B81-3B0D-4358-B163-F410B619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DD262-AD2B-4FD1-B333-697B5A9B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CAE5A-01FE-4571-A3D1-580C2A660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EA721-7F2F-44DE-B9CE-E4E0C2287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AD526-79FD-4464-A158-B5ABE6D49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949FF-4143-4C1C-90C0-C9E9F951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1760F-0383-4384-A145-9551D873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D68E1-34CD-469C-B778-A5250874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6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E01B-FCA5-40B3-B360-955A6E94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C6078-C468-488C-ABC5-980CC214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6D37E-DE49-4658-9913-BD13693B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D5A72-13AD-4CF4-905A-C49B0B2B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5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20649-6B8D-4E19-A7BE-66941743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80BE0-49C6-4DF8-B5B5-89EEF766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FA45-45BD-41F2-B1B9-20BC972C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7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2135-D1CD-4428-B7C8-90558524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23E1-7BB5-4F5D-855A-644F3267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E6824-CB34-4A69-93D5-3EBA565F0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25DF0-1055-4DF6-BD17-17285FFF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06818-D65A-4AA3-BFFF-2BA57DA6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C9D8C-7FBC-4BCA-926F-1E7FF8D5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7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30F4-E5D8-4042-92C4-0EF6E866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E91C5-7A9F-49FC-B7E3-A2320A4B9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D7533-AA39-467F-9B09-F9B02AF39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C87E1-AA12-4790-8BE5-14212035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07C8-939D-44FE-A4B2-3419DD4F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F2DD2-0529-4785-A7DF-4932B85B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24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08768-D414-46A2-98B9-FCDEC34F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21E2A-51AE-48C4-9823-3615E63C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D942F-1521-4161-B826-8F2BE036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7322-B00C-40C1-AC47-6E9C36ABC97E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DC53F-9053-45B8-9E1C-89A1C0C6A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3F64D-8DE5-4E0B-B1BB-843588E6F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58AA-52C4-4CA8-AF15-AD56FABA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1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va.co.uk/your-career/becoming-a-ve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EFED8F-BC1E-456E-B20E-A0E2A917B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cs typeface="Calibri Light"/>
              </a:rPr>
              <a:t>Thinking about joining medics academy?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23AD9-F900-4855-948F-0BB31DE9F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CEF3F-1498-4925-9C63-7AEC281C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GB" sz="4000">
                <a:ea typeface="+mj-lt"/>
                <a:cs typeface="+mj-lt"/>
              </a:rPr>
              <a:t>Medics’ Academy- 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0E55-331E-4964-9D8E-4E30667A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Interactive sessions with doctors, medical students and healthcare professionals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Clinical skills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Ex-medics’ academy students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Interview techniques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Personal statements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UCAS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Admissions tests 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Help finding the right course and university</a:t>
            </a:r>
            <a:endParaRPr lang="en-US" sz="15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1500">
                <a:cs typeface="Calibri" panose="020F0502020204030204"/>
              </a:rPr>
              <a:t>Fun stuff!</a:t>
            </a:r>
            <a:endParaRPr lang="en-US" sz="1500">
              <a:ea typeface="+mn-lt"/>
              <a:cs typeface="+mn-lt"/>
            </a:endParaRPr>
          </a:p>
          <a:p>
            <a:pPr marL="0" indent="0">
              <a:buNone/>
            </a:pPr>
            <a:endParaRPr lang="en-GB" sz="1500">
              <a:cs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ctor">
            <a:extLst>
              <a:ext uri="{FF2B5EF4-FFF2-40B4-BE49-F238E27FC236}">
                <a16:creationId xmlns:a16="http://schemas.microsoft.com/office/drawing/2014/main" id="{FB231E92-C0D4-4854-ADEC-B16DF532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5F1F00-D199-4652-B3AB-75103142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a typeface="+mj-lt"/>
                <a:cs typeface="+mj-lt"/>
              </a:rPr>
              <a:t>Medics’ Academy- What we can’t 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9D8B-8D91-4CB3-8376-8D15DDD46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>
                <a:cs typeface="Calibri"/>
              </a:rPr>
              <a:t>Get students a place on a degree course if your grades aren’t high enough! Academic subjects should always come first!</a:t>
            </a:r>
            <a:endParaRPr lang="en-US" sz="2400">
              <a:ea typeface="+mn-lt"/>
              <a:cs typeface="+mn-lt"/>
            </a:endParaRPr>
          </a:p>
          <a:p>
            <a:r>
              <a:rPr lang="en-GB" sz="2400">
                <a:cs typeface="Calibri"/>
              </a:rPr>
              <a:t>Write personal statements- because they are personal!</a:t>
            </a:r>
            <a:endParaRPr lang="en-US" sz="2400">
              <a:ea typeface="+mn-lt"/>
              <a:cs typeface="+mn-lt"/>
            </a:endParaRPr>
          </a:p>
          <a:p>
            <a:r>
              <a:rPr lang="en-GB" sz="2400">
                <a:cs typeface="Calibri"/>
              </a:rPr>
              <a:t>Guarantee you a place a medical school/vet/ physiotherapy/ paramedicine etc. sometimes you can do everything right and still not get a place</a:t>
            </a:r>
            <a:endParaRPr lang="en-US" sz="2400">
              <a:ea typeface="+mn-lt"/>
              <a:cs typeface="+mn-lt"/>
            </a:endParaRPr>
          </a:p>
          <a:p>
            <a:r>
              <a:rPr lang="en-GB" sz="2400">
                <a:cs typeface="Calibri"/>
              </a:rPr>
              <a:t>Work experience- you need to find this yourself, although we can help</a:t>
            </a:r>
            <a:endParaRPr lang="en-US" sz="2400">
              <a:ea typeface="+mn-lt"/>
              <a:cs typeface="+mn-lt"/>
            </a:endParaRPr>
          </a:p>
          <a:p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05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37C157-FA7C-44F7-8F26-8D60F1E4D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1E6BDE-4282-4B03-AB6B-4B55BB5A5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85C833A-4CAA-4628-90AF-765B4D9CD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B238B6B-BE4A-43D5-9BF4-F25E4B110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22A3114-5712-45A9-8D29-C017CBA9C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92AC81A-C7E1-484B-8CE8-35C3B082F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F04CC80-0868-47FF-81E3-284C107F9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557CA5F-0383-45CC-ABD6-3F13DF5C1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0AA14ED-4772-4347-AB17-45AE5F24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3A0F7B3-4CF0-4247-84C0-6588F359D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084963C-5EA9-4967-9241-33487A7F9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A92CEED-BBF5-4D27-BAEF-3CB7750A1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E7A7AD6-5681-4FC3-8C0D-39608A2D1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A1DD085-9573-46D7-96D8-FB79FAF0C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A9B4107-3EEB-48E9-968B-A0A731458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109B0A4-ED54-4DED-96E6-820DD6324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8C6847A-91A4-4A9B-B064-11CF6443A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85C9753-33A0-4817-9B8C-3E8A6CC4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315F3C9-3634-4926-8C56-00168B1A7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8382E8-33D6-429A-B585-9579AA2EF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21499034-1E36-46FE-AB69-42EBD104B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8480B4D-FB9B-4DC7-BF42-94946CF13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3412C15-B417-4C20-A798-77F6B5BFD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03EF63-B185-48A4-9905-A9BBA70F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00FC753-51FF-49B1-AE2F-C9BAAFD0B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17B242DE-F1CC-479B-97B0-05C00AD52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338455-991A-4916-AD34-2C870B6DE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AB1821-50E6-4C11-BA11-D9CA553B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GB" sz="3600">
                <a:solidFill>
                  <a:srgbClr val="FFFFFE"/>
                </a:solidFill>
              </a:rPr>
              <a:t>Sign up to “The Medic Portal”</a:t>
            </a: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00324C0-3F86-4ACD-945B-4AD842C9C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53365-18CC-4C14-A630-A35B788A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260" y="1388728"/>
            <a:ext cx="5953177" cy="1804621"/>
          </a:xfrm>
          <a:prstGeom prst="rect">
            <a:avLst/>
          </a:prstGeom>
          <a:ln w="9525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7F9A-1FEE-48C9-91AA-87F9B631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Even if it is not medicine you are thinking about there are useful hints and tips relevant to any health care course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3468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2">
            <a:extLst>
              <a:ext uri="{FF2B5EF4-FFF2-40B4-BE49-F238E27FC236}">
                <a16:creationId xmlns:a16="http://schemas.microsoft.com/office/drawing/2014/main" id="{40E3BB6B-21BF-4284-AA15-C8D536E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4">
            <a:extLst>
              <a:ext uri="{FF2B5EF4-FFF2-40B4-BE49-F238E27FC236}">
                <a16:creationId xmlns:a16="http://schemas.microsoft.com/office/drawing/2014/main" id="{981C1632-4CC8-4955-A852-722FF4599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A4C21FF-2E63-43FD-8D05-C7BEBA089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4A2A41BF-6811-4AA6-B247-6CD755375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E58BEF1-F3F4-420E-847C-E6D646B7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768AA26B-D45E-4CAD-AF43-E4BAD335F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1EDF1F5-8E55-4834-8281-492CC8E1B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2453176-69CD-4448-A575-E400B4F2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C4C3545-89CD-4B95-928A-73B9BEB7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7201892-9D3A-49C6-A8C6-1AB556583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B8296F2-A0F6-48AD-8370-78B355A40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0CA02B9-2689-48CE-8EB2-FD321CF1D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E0993DA-F8EB-42A2-B776-DC8DAC17B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28D6A9D-0DCB-4CF7-8239-301F7F98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44E546A3-9F73-4613-9A47-E698BFEB9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83820F76-694F-4FB7-A50B-E5CB23B8E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B5942971-7BCE-4193-A326-8A9494386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6672297-4726-4B31-97B7-F9911343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597ACD6F-03E9-400A-9422-8B13B1F6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39E14526-827B-461C-AACE-EBEADD76A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D57EE25E-C161-409F-A14F-D2EBD8F6D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9A7F6A4C-5708-4E65-8776-00BD897B4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12C07967-210F-4505-B116-B4FF2CE4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820A0B-7F9D-4C86-87B2-7FF63E621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CF7E42-8A03-4E46-AB50-24D73E148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22">
              <a:extLst>
                <a:ext uri="{FF2B5EF4-FFF2-40B4-BE49-F238E27FC236}">
                  <a16:creationId xmlns:a16="http://schemas.microsoft.com/office/drawing/2014/main" id="{3F1BB55A-AF32-404A-B76E-E43331E6B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5B1A58-FDD3-4220-9959-DC8200A0B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A1BFA4-733D-4967-984A-31911106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GB" sz="3600" b="1">
                <a:solidFill>
                  <a:srgbClr val="FFFFFF"/>
                </a:solidFill>
              </a:rPr>
              <a:t>Do some further reading</a:t>
            </a:r>
            <a:endParaRPr lang="en-GB" sz="3600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B821DB-9F9A-4D96-A159-31C0CA8BBF71}"/>
              </a:ext>
            </a:extLst>
          </p:cNvPr>
          <p:cNvGrpSpPr/>
          <p:nvPr/>
        </p:nvGrpSpPr>
        <p:grpSpPr>
          <a:xfrm>
            <a:off x="5114014" y="804037"/>
            <a:ext cx="6269736" cy="2382574"/>
            <a:chOff x="5114014" y="804037"/>
            <a:chExt cx="6269736" cy="23825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5AC14B-9DB6-4D8C-811C-C66725A3C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11" r="-6" b="11214"/>
            <a:stretch/>
          </p:blipFill>
          <p:spPr>
            <a:xfrm>
              <a:off x="5114014" y="806432"/>
              <a:ext cx="1984248" cy="2380179"/>
            </a:xfrm>
            <a:prstGeom prst="rect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</p:pic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B7791168-4615-49B9-905A-E2DB27D66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62" r="6" b="10073"/>
            <a:stretch/>
          </p:blipFill>
          <p:spPr>
            <a:xfrm>
              <a:off x="7256758" y="804037"/>
              <a:ext cx="1984248" cy="2380179"/>
            </a:xfrm>
            <a:prstGeom prst="rect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4DECA2-0184-45FE-8F03-AFCAC3821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" b="18170"/>
            <a:stretch/>
          </p:blipFill>
          <p:spPr>
            <a:xfrm>
              <a:off x="9399502" y="804037"/>
              <a:ext cx="1984248" cy="2380179"/>
            </a:xfrm>
            <a:prstGeom prst="rect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2839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AF93-8D51-4FC9-8A1F-14C3D049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Thinking of veterinary science?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69E1-83C0-4D23-95F8-5B7147C268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>
                <a:ea typeface="+mn-lt"/>
                <a:cs typeface="+mn-lt"/>
              </a:rPr>
              <a:t>Check out the RCVS website, you can download the pdf and use the link to access the you tube channel</a:t>
            </a:r>
          </a:p>
          <a:p>
            <a:endParaRPr lang="en-GB" dirty="0">
              <a:ea typeface="+mn-lt"/>
              <a:cs typeface="+mn-lt"/>
            </a:endParaRPr>
          </a:p>
          <a:p>
            <a:endParaRPr lang="en-GB" u="sng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Or there is </a:t>
            </a:r>
            <a:r>
              <a:rPr lang="en-GB" b="1" dirty="0">
                <a:ea typeface="+mn-lt"/>
                <a:cs typeface="+mn-lt"/>
              </a:rPr>
              <a:t>EDIVET</a:t>
            </a:r>
            <a:r>
              <a:rPr lang="en-GB" b="1" dirty="0"/>
              <a:t>: Do you have what it takes to be a veterinarian?</a:t>
            </a:r>
            <a:endParaRPr lang="en-GB" u="sng" dirty="0">
              <a:ea typeface="+mn-lt"/>
              <a:cs typeface="+mn-lt"/>
            </a:endParaRPr>
          </a:p>
          <a:p>
            <a:r>
              <a:rPr lang="en-GB" u="sng" dirty="0">
                <a:ea typeface="+mn-lt"/>
                <a:cs typeface="+mn-lt"/>
                <a:hlinkClick r:id="rId2"/>
              </a:rPr>
              <a:t>https://www.bva.co.uk/your-career/becoming-a-vet/</a:t>
            </a:r>
            <a:endParaRPr lang="en-GB">
              <a:ea typeface="+mn-lt"/>
              <a:cs typeface="+mn-lt"/>
            </a:endParaRPr>
          </a:p>
        </p:txBody>
      </p:sp>
      <p:pic>
        <p:nvPicPr>
          <p:cNvPr id="5" name="Picture 5" descr="A picture containing person, man, standing, photo&#10;&#10;Description generated with very high confidence">
            <a:extLst>
              <a:ext uri="{FF2B5EF4-FFF2-40B4-BE49-F238E27FC236}">
                <a16:creationId xmlns:a16="http://schemas.microsoft.com/office/drawing/2014/main" id="{2BDE37B3-8733-4DB8-B731-98C9049A20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9143" y="2611585"/>
            <a:ext cx="5181600" cy="3469532"/>
          </a:xfrm>
        </p:spPr>
      </p:pic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A2C4BD5-FE5A-486D-97E8-6C49A170A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96" y="364645"/>
            <a:ext cx="2619375" cy="895350"/>
          </a:xfrm>
          <a:prstGeom prst="rect">
            <a:avLst/>
          </a:prstGeom>
        </p:spPr>
      </p:pic>
      <p:pic>
        <p:nvPicPr>
          <p:cNvPr id="9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CF983C6-8290-48C1-BC54-B35B504C9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25" y="3086459"/>
            <a:ext cx="22764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79355248B8D4EB63D078DE0D91E5E" ma:contentTypeVersion="12" ma:contentTypeDescription="Create a new document." ma:contentTypeScope="" ma:versionID="133a7e9673ee3af56ce9011332b41293">
  <xsd:schema xmlns:xsd="http://www.w3.org/2001/XMLSchema" xmlns:xs="http://www.w3.org/2001/XMLSchema" xmlns:p="http://schemas.microsoft.com/office/2006/metadata/properties" xmlns:ns2="8fb62415-760d-4dc3-b508-227c9919ef20" xmlns:ns3="e14a5b5a-4511-42ed-8002-14e186c77d2d" targetNamespace="http://schemas.microsoft.com/office/2006/metadata/properties" ma:root="true" ma:fieldsID="f7f8104899c07f40b3de95330f9c2a4f" ns2:_="" ns3:_="">
    <xsd:import namespace="8fb62415-760d-4dc3-b508-227c9919ef20"/>
    <xsd:import namespace="e14a5b5a-4511-42ed-8002-14e186c77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62415-760d-4dc3-b508-227c9919e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a5b5a-4511-42ed-8002-14e186c77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2DA0BE-A835-4682-AC2B-D96D9274C4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B191DC-1630-4815-B6F4-A464194A518D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44de66f3-4798-4a65-b50b-4b97442fcda4"/>
    <ds:schemaRef ds:uri="http://schemas.microsoft.com/office/2006/documentManagement/types"/>
    <ds:schemaRef ds:uri="71fae455-d7db-4619-b58e-a1b72a1bc16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E790D7-0F66-4EF6-9642-90B32F87221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Thinking about joining medics academy? </vt:lpstr>
      <vt:lpstr>Medics’ Academy- What do we do?</vt:lpstr>
      <vt:lpstr>Medics’ Academy- What we can’t do!</vt:lpstr>
      <vt:lpstr>Sign up to “The Medic Portal”</vt:lpstr>
      <vt:lpstr>Do some further reading</vt:lpstr>
      <vt:lpstr>Thinking of veterinary science?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about joining medics academy?</dc:title>
  <dc:creator>Barbara Khan</dc:creator>
  <cp:lastModifiedBy>Julie Penprase</cp:lastModifiedBy>
  <cp:revision>3</cp:revision>
  <dcterms:created xsi:type="dcterms:W3CDTF">2020-04-22T15:21:08Z</dcterms:created>
  <dcterms:modified xsi:type="dcterms:W3CDTF">2020-04-24T11:28:13Z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0x01010063C79355248B8D4EB63D078DE0D91E5E</vt:lpwstr>
  </property>
</Properties>
</file>